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363F055-26CD-44B8-B3C8-3C8C6A181C78}" type="datetimeFigureOut">
              <a:rPr lang="ru-RU" smtClean="0"/>
              <a:pPr/>
              <a:t>13.01.2026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742BEA-7E91-42B6-B284-B6A6FC594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6960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9163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33857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60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571480"/>
            <a:ext cx="9158931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50397"/>
            <a:ext cx="9144000" cy="514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72" y="857232"/>
            <a:ext cx="912562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2025-11-18T08:20:56Z</dcterms:created>
  <dcterms:modified xsi:type="dcterms:W3CDTF">2026-01-13T15:11:00Z</dcterms:modified>
</cp:coreProperties>
</file>